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69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8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74A4D-EB22-44A3-BA7E-45F1FEA3502E}" type="datetimeFigureOut">
              <a:rPr lang="eu-ES" smtClean="0"/>
              <a:t>2016/04/15</a:t>
            </a:fld>
            <a:endParaRPr lang="eu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E08ED-9079-4050-8DAC-4550C4371B66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662845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7D4D8-20C2-4E99-82EC-2C643388CEF3}" type="datetimeFigureOut">
              <a:rPr lang="eu-ES" smtClean="0"/>
              <a:t>2016/04/15</a:t>
            </a:fld>
            <a:endParaRPr lang="eu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u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u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B10C7-2032-4387-903C-B91FB22D1A48}" type="slidenum">
              <a:rPr lang="eu-ES" smtClean="0"/>
              <a:t>‹Nº›</a:t>
            </a:fld>
            <a:endParaRPr lang="eu-ES"/>
          </a:p>
        </p:txBody>
      </p:sp>
    </p:spTree>
    <p:extLst>
      <p:ext uri="{BB962C8B-B14F-4D97-AF65-F5344CB8AC3E}">
        <p14:creationId xmlns:p14="http://schemas.microsoft.com/office/powerpoint/2010/main" val="34516724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u-ES" dirty="0"/>
          </a:p>
        </p:txBody>
      </p:sp>
    </p:spTree>
    <p:extLst>
      <p:ext uri="{BB962C8B-B14F-4D97-AF65-F5344CB8AC3E}">
        <p14:creationId xmlns:p14="http://schemas.microsoft.com/office/powerpoint/2010/main" val="26011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BB15-DD60-4CE4-BB5D-1F1B087EB292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7790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0377D-967B-4D67-8203-E61749E6B350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728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55DA-C212-4494-928D-4E8BE0E32E9B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31849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481D-2ADC-4D1D-AF85-345CE01A3920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931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3F41-2389-49C2-8AB3-553AC0D6A10D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1161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313A-DA4B-4F8D-A16D-3A47C2382BCC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793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1DBB-6882-44C6-9D4B-A75896FAA4EE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4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B73F4-8D6C-4800-96C7-D0DE2D6BBF6D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030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ADBA2-6EED-498F-AD96-9DF36B7882CD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3229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8FFF3-E55C-4B6B-B91D-777411E11FF2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8400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AD3E-29FC-433D-9820-21785C4282DA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497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ED0D-0CE4-440E-9981-70423F38A28D}" type="datetime1">
              <a:rPr lang="es-ES" smtClean="0"/>
              <a:t>15/04/2016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3E5E5-C396-4A30-A0C8-7DE36310B6C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704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s://www.youtube.com/watch?v=pE4TyBHbiIo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9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24036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EUSKAL PILOTA FEDERAZIOEN ETA NER GROUP TALDEAREN ARTEKO HITZARMENA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1026" name="Picture 2" descr="C:\Users\ir012108bt\Downloads\image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4703"/>
            <a:ext cx="1662278" cy="65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13" y="4637855"/>
            <a:ext cx="638949" cy="10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457" y="4654619"/>
            <a:ext cx="737221" cy="88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4619"/>
            <a:ext cx="682017" cy="10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654619"/>
            <a:ext cx="833849" cy="93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49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EMAKUMEA ETA PILOTA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La mujer en la pelota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01174"/>
            <a:ext cx="8229600" cy="2103890"/>
          </a:xfrm>
        </p:spPr>
        <p:txBody>
          <a:bodyPr>
            <a:normAutofit fontScale="62500" lnSpcReduction="20000"/>
          </a:bodyPr>
          <a:lstStyle/>
          <a:p>
            <a:r>
              <a:rPr lang="es-ES" sz="4500" dirty="0" smtClean="0">
                <a:solidFill>
                  <a:schemeClr val="bg1"/>
                </a:solidFill>
              </a:rPr>
              <a:t>Jokamoldeen egonkortzea </a:t>
            </a:r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      </a:t>
            </a:r>
            <a:r>
              <a:rPr lang="es-ES" sz="3500" dirty="0" smtClean="0">
                <a:solidFill>
                  <a:schemeClr val="bg1"/>
                </a:solidFill>
              </a:rPr>
              <a:t>Estabilizar modalidades</a:t>
            </a:r>
          </a:p>
          <a:p>
            <a:pPr marL="0" indent="0">
              <a:buNone/>
            </a:pPr>
            <a:endParaRPr lang="es-ES" sz="4000" dirty="0" smtClean="0">
              <a:solidFill>
                <a:schemeClr val="bg1"/>
              </a:solidFill>
            </a:endParaRPr>
          </a:p>
          <a:p>
            <a:r>
              <a:rPr lang="es-ES" sz="4500" dirty="0" smtClean="0">
                <a:solidFill>
                  <a:schemeClr val="bg1"/>
                </a:solidFill>
              </a:rPr>
              <a:t>Materialaren egokitzapena</a:t>
            </a:r>
            <a:r>
              <a:rPr lang="es-ES" sz="4500" dirty="0">
                <a:solidFill>
                  <a:schemeClr val="bg1"/>
                </a:solidFill>
              </a:rPr>
              <a:t> </a:t>
            </a:r>
            <a:r>
              <a:rPr lang="es-ES" sz="4500" dirty="0" smtClean="0">
                <a:solidFill>
                  <a:schemeClr val="bg1"/>
                </a:solidFill>
              </a:rPr>
              <a:t>eta homologazioa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 </a:t>
            </a:r>
            <a:r>
              <a:rPr lang="es-ES" sz="3500" dirty="0" smtClean="0">
                <a:solidFill>
                  <a:schemeClr val="bg1"/>
                </a:solidFill>
              </a:rPr>
              <a:t>Adecuación y homologación de material</a:t>
            </a: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3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9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190810" y="548680"/>
            <a:ext cx="87849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 smtClean="0">
                <a:solidFill>
                  <a:schemeClr val="bg1"/>
                </a:solidFill>
              </a:rPr>
              <a:t>JOKAMOLDE GUTXITUEN BERRINDARTZEA</a:t>
            </a:r>
          </a:p>
          <a:p>
            <a:r>
              <a:rPr lang="es-ES" sz="3600" b="1" dirty="0" smtClean="0">
                <a:solidFill>
                  <a:schemeClr val="bg1"/>
                </a:solidFill>
              </a:rPr>
              <a:t>Revitalización de modalidades </a:t>
            </a:r>
            <a:r>
              <a:rPr lang="es-ES" sz="4000" b="1" dirty="0" smtClean="0">
                <a:solidFill>
                  <a:schemeClr val="bg1"/>
                </a:solidFill>
              </a:rPr>
              <a:t>minoritarias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8498" y="213285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dirty="0" err="1" smtClean="0">
                <a:solidFill>
                  <a:schemeClr val="bg1"/>
                </a:solidFill>
              </a:rPr>
              <a:t>Eskolak</a:t>
            </a:r>
            <a:r>
              <a:rPr lang="es-ES" sz="4000" dirty="0" smtClean="0">
                <a:solidFill>
                  <a:schemeClr val="bg1"/>
                </a:solidFill>
              </a:rPr>
              <a:t> sortu eta indartu 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sz="3100" dirty="0" smtClean="0">
                <a:solidFill>
                  <a:schemeClr val="bg1"/>
                </a:solidFill>
              </a:rPr>
              <a:t>Crear e impulsar escuelas de pelota</a:t>
            </a:r>
          </a:p>
          <a:p>
            <a:pPr marL="0" indent="0">
              <a:buNone/>
            </a:pPr>
            <a:endParaRPr lang="es-ES" sz="3100" dirty="0" smtClean="0">
              <a:solidFill>
                <a:schemeClr val="bg1"/>
              </a:solidFill>
            </a:endParaRPr>
          </a:p>
          <a:p>
            <a:r>
              <a:rPr lang="es-ES" sz="4000" dirty="0" smtClean="0">
                <a:solidFill>
                  <a:schemeClr val="bg1"/>
                </a:solidFill>
              </a:rPr>
              <a:t>Jokamoldera bakoitzaren lan guneak markatu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 </a:t>
            </a:r>
            <a:r>
              <a:rPr lang="es-ES" sz="3100" dirty="0" smtClean="0">
                <a:solidFill>
                  <a:schemeClr val="bg1"/>
                </a:solidFill>
              </a:rPr>
              <a:t>Focalizar las líneas de trabajo de cada modalidad</a:t>
            </a:r>
            <a:endParaRPr lang="es-ES" sz="3100" dirty="0">
              <a:solidFill>
                <a:schemeClr val="bg1"/>
              </a:solidFill>
            </a:endParaRPr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3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6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89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3384376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EUSKAL PILOTA FEDERAZIOEN ETA NER GROUP TALDEAREN ARTEKO HITZARMENA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dirty="0">
                <a:solidFill>
                  <a:schemeClr val="bg1"/>
                </a:solidFill>
              </a:rPr>
              <a:t/>
            </a:r>
            <a:br>
              <a:rPr lang="es-ES" dirty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>Mila esker!!!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r>
              <a:rPr lang="es-ES" dirty="0" smtClean="0"/>
              <a:t>LOGOAK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4703"/>
            <a:ext cx="1662278" cy="65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13" y="4637855"/>
            <a:ext cx="638949" cy="10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457" y="4654619"/>
            <a:ext cx="737221" cy="88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4619"/>
            <a:ext cx="682017" cy="10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654619"/>
            <a:ext cx="833849" cy="93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94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  <a:hlinkClick r:id="rId3"/>
              </a:rPr>
              <a:t>SPOT EEPF</a:t>
            </a:r>
            <a:endParaRPr lang="es-ES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2" name="Picture 2" descr="C:\Users\ir012108bt\Downloads\image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4703"/>
            <a:ext cx="1662278" cy="65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13" y="4637855"/>
            <a:ext cx="638949" cy="10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457" y="4654619"/>
            <a:ext cx="737221" cy="88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4619"/>
            <a:ext cx="682017" cy="10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654619"/>
            <a:ext cx="833849" cy="93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8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240360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EUSKAL PILOTA FEDERAZIOEN ETA NER GROUP TALDEAREN ARTEKO HITZARMENA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04703"/>
            <a:ext cx="1662278" cy="65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2113" y="4637855"/>
            <a:ext cx="638949" cy="103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0457" y="4654619"/>
            <a:ext cx="737221" cy="880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654619"/>
            <a:ext cx="682017" cy="10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654619"/>
            <a:ext cx="833849" cy="932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20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LAN ILDOAK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>
                <a:solidFill>
                  <a:schemeClr val="bg1"/>
                </a:solidFill>
              </a:rPr>
              <a:t>Á</a:t>
            </a:r>
            <a:r>
              <a:rPr lang="es-ES" b="1" dirty="0" smtClean="0">
                <a:solidFill>
                  <a:schemeClr val="bg1"/>
                </a:solidFill>
              </a:rPr>
              <a:t>reas de actuación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Euskal pilotaren ezagutza - </a:t>
            </a:r>
            <a:r>
              <a:rPr lang="es-ES" sz="2400" dirty="0" smtClean="0">
                <a:solidFill>
                  <a:schemeClr val="bg1"/>
                </a:solidFill>
              </a:rPr>
              <a:t>Difusión de la pelota vasca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Pilotarien kaptazioa – </a:t>
            </a:r>
            <a:r>
              <a:rPr lang="es-ES" sz="2400" dirty="0" smtClean="0">
                <a:solidFill>
                  <a:schemeClr val="bg1"/>
                </a:solidFill>
              </a:rPr>
              <a:t>Captación de pelotaris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Formakuntza – </a:t>
            </a:r>
            <a:r>
              <a:rPr lang="es-ES" sz="2400" dirty="0" smtClean="0">
                <a:solidFill>
                  <a:schemeClr val="bg1"/>
                </a:solidFill>
              </a:rPr>
              <a:t>Formación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Teknologia berriak – </a:t>
            </a:r>
            <a:r>
              <a:rPr lang="es-ES" sz="2400" dirty="0" smtClean="0">
                <a:solidFill>
                  <a:schemeClr val="bg1"/>
                </a:solidFill>
              </a:rPr>
              <a:t>Nuevas tecnologías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Elkarteen indartzea – </a:t>
            </a:r>
            <a:r>
              <a:rPr lang="es-ES" sz="2400" dirty="0" smtClean="0">
                <a:solidFill>
                  <a:schemeClr val="bg1"/>
                </a:solidFill>
              </a:rPr>
              <a:t>Fortalecimiento de clubes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Emakumea eta pilota – </a:t>
            </a:r>
            <a:r>
              <a:rPr lang="es-ES" sz="2400" dirty="0" smtClean="0">
                <a:solidFill>
                  <a:schemeClr val="bg1"/>
                </a:solidFill>
              </a:rPr>
              <a:t>La mujer en la pelota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Jokamolde gutxituen berrindartzea </a:t>
            </a:r>
          </a:p>
          <a:p>
            <a:pPr marL="0" indent="0">
              <a:buNone/>
            </a:pPr>
            <a:r>
              <a:rPr lang="es-ES" sz="2400" dirty="0">
                <a:solidFill>
                  <a:schemeClr val="bg1"/>
                </a:solidFill>
              </a:rPr>
              <a:t> </a:t>
            </a:r>
            <a:r>
              <a:rPr lang="es-ES" sz="2400" dirty="0" smtClean="0">
                <a:solidFill>
                  <a:schemeClr val="bg1"/>
                </a:solidFill>
              </a:rPr>
              <a:t>    Revitalización de modalidades minoritarias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53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10146"/>
          </a:xfrm>
        </p:spPr>
        <p:txBody>
          <a:bodyPr>
            <a:noAutofit/>
          </a:bodyPr>
          <a:lstStyle/>
          <a:p>
            <a:r>
              <a:rPr lang="es-ES" sz="4000" b="1" dirty="0" smtClean="0">
                <a:solidFill>
                  <a:schemeClr val="bg1"/>
                </a:solidFill>
              </a:rPr>
              <a:t>EUSKAL PILOTAREN EZAGUTZA Difusión de la pelota vasca</a:t>
            </a:r>
            <a:br>
              <a:rPr lang="es-ES" sz="4000" b="1" dirty="0" smtClean="0">
                <a:solidFill>
                  <a:schemeClr val="bg1"/>
                </a:solidFill>
              </a:rPr>
            </a:b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Euskal pilotaren erakusketa ibiltaria </a:t>
            </a:r>
          </a:p>
          <a:p>
            <a:pPr marL="0" indent="0">
              <a:buNone/>
            </a:pPr>
            <a:r>
              <a:rPr lang="es-ES" sz="2600" dirty="0" smtClean="0">
                <a:solidFill>
                  <a:schemeClr val="bg1"/>
                </a:solidFill>
              </a:rPr>
              <a:t>    Exposición itinerante de pelota vasca</a:t>
            </a:r>
          </a:p>
          <a:p>
            <a:pPr lvl="3"/>
            <a:r>
              <a:rPr lang="es-ES" sz="2200" dirty="0" smtClean="0">
                <a:solidFill>
                  <a:schemeClr val="bg1"/>
                </a:solidFill>
              </a:rPr>
              <a:t>Historia</a:t>
            </a:r>
            <a:r>
              <a:rPr lang="es-ES" dirty="0" smtClean="0">
                <a:solidFill>
                  <a:schemeClr val="bg1"/>
                </a:solidFill>
              </a:rPr>
              <a:t> - </a:t>
            </a:r>
            <a:r>
              <a:rPr lang="es-ES" sz="1800" dirty="0" smtClean="0">
                <a:solidFill>
                  <a:schemeClr val="bg1"/>
                </a:solidFill>
              </a:rPr>
              <a:t>Historia</a:t>
            </a:r>
          </a:p>
          <a:p>
            <a:pPr lvl="3"/>
            <a:r>
              <a:rPr lang="es-ES" sz="2200" dirty="0" smtClean="0">
                <a:solidFill>
                  <a:schemeClr val="bg1"/>
                </a:solidFill>
              </a:rPr>
              <a:t>Jokamoldeak</a:t>
            </a:r>
            <a:r>
              <a:rPr lang="es-ES" dirty="0" smtClean="0">
                <a:solidFill>
                  <a:schemeClr val="bg1"/>
                </a:solidFill>
              </a:rPr>
              <a:t> - </a:t>
            </a:r>
            <a:r>
              <a:rPr lang="es-ES" sz="1800" dirty="0" smtClean="0">
                <a:solidFill>
                  <a:schemeClr val="bg1"/>
                </a:solidFill>
              </a:rPr>
              <a:t>Modalidades</a:t>
            </a:r>
          </a:p>
          <a:p>
            <a:pPr lvl="3"/>
            <a:r>
              <a:rPr lang="es-ES" sz="2200" dirty="0" smtClean="0">
                <a:solidFill>
                  <a:schemeClr val="bg1"/>
                </a:solidFill>
              </a:rPr>
              <a:t>Materiala </a:t>
            </a:r>
            <a:r>
              <a:rPr lang="es-ES" dirty="0" smtClean="0">
                <a:solidFill>
                  <a:schemeClr val="bg1"/>
                </a:solidFill>
              </a:rPr>
              <a:t>- </a:t>
            </a:r>
            <a:r>
              <a:rPr lang="es-ES" sz="1800" dirty="0" smtClean="0">
                <a:solidFill>
                  <a:schemeClr val="bg1"/>
                </a:solidFill>
              </a:rPr>
              <a:t>Material</a:t>
            </a:r>
          </a:p>
          <a:p>
            <a:pPr lvl="3"/>
            <a:r>
              <a:rPr lang="es-ES" sz="2200" dirty="0" smtClean="0">
                <a:solidFill>
                  <a:schemeClr val="bg1"/>
                </a:solidFill>
              </a:rPr>
              <a:t>Bitxikeriak</a:t>
            </a:r>
            <a:r>
              <a:rPr lang="es-ES" dirty="0" smtClean="0">
                <a:solidFill>
                  <a:schemeClr val="bg1"/>
                </a:solidFill>
              </a:rPr>
              <a:t> - </a:t>
            </a:r>
            <a:r>
              <a:rPr lang="es-ES" sz="1800" dirty="0" smtClean="0">
                <a:solidFill>
                  <a:schemeClr val="bg1"/>
                </a:solidFill>
              </a:rPr>
              <a:t>Curiosidades</a:t>
            </a:r>
          </a:p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9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PILOTARIEN KAPTAZIOA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Captación de pelotaris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Ikastetxeak – </a:t>
            </a:r>
            <a:r>
              <a:rPr lang="es-ES" sz="2800" dirty="0" smtClean="0">
                <a:solidFill>
                  <a:schemeClr val="bg1"/>
                </a:solidFill>
              </a:rPr>
              <a:t>Centros educativos</a:t>
            </a:r>
          </a:p>
          <a:p>
            <a:pPr lvl="3"/>
            <a:r>
              <a:rPr lang="es-ES" sz="2400" dirty="0" smtClean="0">
                <a:solidFill>
                  <a:schemeClr val="bg1"/>
                </a:solidFill>
              </a:rPr>
              <a:t>Euskal pilota ordu kurrikularretan </a:t>
            </a:r>
          </a:p>
          <a:p>
            <a:pPr marL="1371600" lvl="3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sz="1800" dirty="0" smtClean="0">
                <a:solidFill>
                  <a:schemeClr val="bg1"/>
                </a:solidFill>
              </a:rPr>
              <a:t>Pelota Vasca en horario curricular</a:t>
            </a:r>
          </a:p>
          <a:p>
            <a:pPr lvl="3"/>
            <a:r>
              <a:rPr lang="es-ES" sz="2400" dirty="0" smtClean="0">
                <a:solidFill>
                  <a:schemeClr val="bg1"/>
                </a:solidFill>
              </a:rPr>
              <a:t>Eskola orduz kanpoko jardueren sustapena</a:t>
            </a:r>
          </a:p>
          <a:p>
            <a:pPr marL="1371600" lvl="3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sz="1800" dirty="0" smtClean="0">
                <a:solidFill>
                  <a:schemeClr val="bg1"/>
                </a:solidFill>
              </a:rPr>
              <a:t>Promoción de actividades en horario extra escolar</a:t>
            </a:r>
          </a:p>
          <a:p>
            <a:pPr marL="1371600" lvl="3" indent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Pilota eskolak – </a:t>
            </a:r>
            <a:r>
              <a:rPr lang="es-ES" sz="2800" dirty="0" smtClean="0">
                <a:solidFill>
                  <a:schemeClr val="bg1"/>
                </a:solidFill>
              </a:rPr>
              <a:t>Escuelas de Pelota</a:t>
            </a:r>
          </a:p>
          <a:p>
            <a:pPr lvl="3"/>
            <a:r>
              <a:rPr lang="es-ES" sz="2400" dirty="0" smtClean="0">
                <a:solidFill>
                  <a:schemeClr val="bg1"/>
                </a:solidFill>
              </a:rPr>
              <a:t>Pilotarien bideratzea</a:t>
            </a:r>
          </a:p>
          <a:p>
            <a:pPr marL="1371600" lvl="3" indent="0">
              <a:buNone/>
            </a:pPr>
            <a:r>
              <a:rPr lang="es-ES" sz="2400" dirty="0" smtClean="0">
                <a:solidFill>
                  <a:schemeClr val="bg1"/>
                </a:solidFill>
              </a:rPr>
              <a:t>   </a:t>
            </a:r>
            <a:r>
              <a:rPr lang="es-ES" sz="1800" dirty="0" smtClean="0">
                <a:solidFill>
                  <a:schemeClr val="bg1"/>
                </a:solidFill>
              </a:rPr>
              <a:t>Reubicación de pelotaris</a:t>
            </a:r>
          </a:p>
          <a:p>
            <a:pPr lvl="3"/>
            <a:r>
              <a:rPr lang="es-ES" sz="2400" dirty="0" smtClean="0">
                <a:solidFill>
                  <a:schemeClr val="bg1"/>
                </a:solidFill>
              </a:rPr>
              <a:t>Pilota eskola berriak sortu edo daudenak indartu</a:t>
            </a:r>
          </a:p>
          <a:p>
            <a:pPr marL="1371600" lvl="3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</a:t>
            </a:r>
            <a:r>
              <a:rPr lang="es-ES" sz="1800" dirty="0" smtClean="0">
                <a:solidFill>
                  <a:schemeClr val="bg1"/>
                </a:solidFill>
              </a:rPr>
              <a:t>Creación o fortalecimiento de escuelas de pelota</a:t>
            </a:r>
          </a:p>
          <a:p>
            <a:pPr marL="1371600" lvl="3" indent="0">
              <a:buNone/>
            </a:pPr>
            <a:endParaRPr lang="es-ES" dirty="0"/>
          </a:p>
          <a:p>
            <a:pPr lvl="3"/>
            <a:endParaRPr lang="es-ES" dirty="0" smtClean="0"/>
          </a:p>
          <a:p>
            <a:pPr lvl="3"/>
            <a:endParaRPr lang="es-ES" dirty="0"/>
          </a:p>
          <a:p>
            <a:pPr marL="1371600" lvl="3" indent="0">
              <a:buNone/>
            </a:pPr>
            <a:endParaRPr lang="es-ES" dirty="0" smtClean="0"/>
          </a:p>
          <a:p>
            <a:pPr lvl="3"/>
            <a:endParaRPr lang="es-ES" dirty="0" smtClean="0"/>
          </a:p>
          <a:p>
            <a:pPr lvl="2"/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4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FORMAKUNTZA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Formación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Formazio ofizialaren berregituraketa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</a:t>
            </a:r>
            <a:r>
              <a:rPr lang="es-ES" sz="2800" dirty="0" smtClean="0">
                <a:solidFill>
                  <a:schemeClr val="bg1"/>
                </a:solidFill>
              </a:rPr>
              <a:t>Reestructuración de la formación oficial</a:t>
            </a:r>
            <a:endParaRPr lang="es-ES" sz="2800" dirty="0">
              <a:solidFill>
                <a:schemeClr val="bg1"/>
              </a:solidFill>
            </a:endParaRP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Online eskeintza sortu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   </a:t>
            </a:r>
            <a:r>
              <a:rPr lang="es-ES" sz="2200" dirty="0" smtClean="0">
                <a:solidFill>
                  <a:schemeClr val="bg1"/>
                </a:solidFill>
              </a:rPr>
              <a:t>Creación oferta online</a:t>
            </a:r>
          </a:p>
          <a:p>
            <a:pPr marL="457200" lvl="1" indent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Lurraldekako eskeintza</a:t>
            </a:r>
          </a:p>
          <a:p>
            <a:pPr marL="457200" lvl="1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sz="2200" dirty="0" smtClean="0">
                <a:solidFill>
                  <a:schemeClr val="bg1"/>
                </a:solidFill>
              </a:rPr>
              <a:t>Oferta por territorios</a:t>
            </a:r>
          </a:p>
          <a:p>
            <a:pPr marL="914400" lvl="2" indent="0">
              <a:buNone/>
            </a:pPr>
            <a:endParaRPr lang="es-ES" dirty="0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TEKNOLOGIA BERRIAK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Nuevas tecnologías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Aplikazio berriak</a:t>
            </a:r>
            <a:r>
              <a:rPr lang="es-ES" dirty="0">
                <a:solidFill>
                  <a:schemeClr val="bg1"/>
                </a:solidFill>
              </a:rPr>
              <a:t> - </a:t>
            </a:r>
            <a:r>
              <a:rPr lang="es-ES" sz="2600" dirty="0">
                <a:solidFill>
                  <a:schemeClr val="bg1"/>
                </a:solidFill>
              </a:rPr>
              <a:t>Nuevas </a:t>
            </a:r>
            <a:r>
              <a:rPr lang="es-ES" sz="2600" dirty="0" smtClean="0">
                <a:solidFill>
                  <a:schemeClr val="bg1"/>
                </a:solidFill>
              </a:rPr>
              <a:t>tecnologías</a:t>
            </a:r>
          </a:p>
          <a:p>
            <a:pPr marL="0" indent="0">
              <a:buNone/>
            </a:pPr>
            <a:r>
              <a:rPr lang="es-ES" dirty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  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Plataforma birtuala – </a:t>
            </a:r>
            <a:r>
              <a:rPr lang="es-ES" sz="2600" dirty="0" smtClean="0">
                <a:solidFill>
                  <a:schemeClr val="bg1"/>
                </a:solidFill>
              </a:rPr>
              <a:t>Plataforma virtual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Online formakuntza – </a:t>
            </a:r>
            <a:r>
              <a:rPr lang="es-ES" sz="2200" dirty="0" smtClean="0">
                <a:solidFill>
                  <a:schemeClr val="bg1"/>
                </a:solidFill>
              </a:rPr>
              <a:t>Formación Online</a:t>
            </a:r>
          </a:p>
          <a:p>
            <a:endParaRPr lang="es-ES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Tresna didaktikoak – </a:t>
            </a:r>
            <a:r>
              <a:rPr lang="es-ES" sz="2600" dirty="0" smtClean="0">
                <a:solidFill>
                  <a:schemeClr val="bg1"/>
                </a:solidFill>
              </a:rPr>
              <a:t>Recursos didácticos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Gida metodologikoak – </a:t>
            </a:r>
            <a:r>
              <a:rPr lang="es-ES" sz="2200" dirty="0" smtClean="0">
                <a:solidFill>
                  <a:schemeClr val="bg1"/>
                </a:solidFill>
              </a:rPr>
              <a:t>Guías metodológicas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Bideo tutorialak – </a:t>
            </a:r>
            <a:r>
              <a:rPr lang="es-ES" sz="2200" dirty="0" smtClean="0">
                <a:solidFill>
                  <a:schemeClr val="bg1"/>
                </a:solidFill>
              </a:rPr>
              <a:t>Videos tutoriales</a:t>
            </a:r>
          </a:p>
          <a:p>
            <a:pPr marL="457200" lvl="1" indent="0">
              <a:buNone/>
            </a:pPr>
            <a:endParaRPr lang="es-ES" dirty="0" smtClean="0"/>
          </a:p>
          <a:p>
            <a:pPr marL="914400" lvl="2" indent="0">
              <a:buNone/>
            </a:pPr>
            <a:endParaRPr lang="es-ES" dirty="0" smtClean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5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ELKARTEEN INDARTZEA</a:t>
            </a:r>
            <a:br>
              <a:rPr lang="es-ES" b="1" dirty="0" smtClean="0">
                <a:solidFill>
                  <a:schemeClr val="bg1"/>
                </a:solidFill>
              </a:rPr>
            </a:br>
            <a:r>
              <a:rPr lang="es-ES" b="1" dirty="0" smtClean="0">
                <a:solidFill>
                  <a:schemeClr val="bg1"/>
                </a:solidFill>
              </a:rPr>
              <a:t>Fortalecimiento de clubes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Klubei baliabideak eskaini</a:t>
            </a:r>
            <a:endParaRPr lang="es-E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    </a:t>
            </a:r>
            <a:r>
              <a:rPr lang="es-ES" sz="2800" dirty="0" smtClean="0">
                <a:solidFill>
                  <a:schemeClr val="bg1"/>
                </a:solidFill>
              </a:rPr>
              <a:t>Ofrecer recursos a los clubes</a:t>
            </a:r>
          </a:p>
          <a:p>
            <a:pPr lvl="1"/>
            <a:r>
              <a:rPr lang="es-ES" dirty="0" err="1" smtClean="0">
                <a:solidFill>
                  <a:schemeClr val="bg1"/>
                </a:solidFill>
              </a:rPr>
              <a:t>Finantziazio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aholkuak</a:t>
            </a:r>
            <a:r>
              <a:rPr lang="es-ES" dirty="0" smtClean="0">
                <a:solidFill>
                  <a:schemeClr val="bg1"/>
                </a:solidFill>
              </a:rPr>
              <a:t> – </a:t>
            </a:r>
            <a:r>
              <a:rPr lang="es-ES" sz="2200" dirty="0" smtClean="0">
                <a:solidFill>
                  <a:schemeClr val="bg1"/>
                </a:solidFill>
              </a:rPr>
              <a:t>Consejos de financiación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Egituraketa - </a:t>
            </a:r>
            <a:r>
              <a:rPr lang="es-ES" sz="2200" dirty="0" smtClean="0">
                <a:solidFill>
                  <a:schemeClr val="bg1"/>
                </a:solidFill>
              </a:rPr>
              <a:t>Estructuración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Aholkularitza juridikoa – </a:t>
            </a:r>
            <a:r>
              <a:rPr lang="es-ES" sz="2200" dirty="0" smtClean="0">
                <a:solidFill>
                  <a:schemeClr val="bg1"/>
                </a:solidFill>
              </a:rPr>
              <a:t>Asesoramiento jurídico</a:t>
            </a:r>
          </a:p>
          <a:p>
            <a:pPr lvl="1"/>
            <a:r>
              <a:rPr lang="es-ES" dirty="0" smtClean="0">
                <a:solidFill>
                  <a:schemeClr val="bg1"/>
                </a:solidFill>
              </a:rPr>
              <a:t>Kudeaketa - </a:t>
            </a:r>
            <a:r>
              <a:rPr lang="es-ES" sz="2200" dirty="0" smtClean="0">
                <a:solidFill>
                  <a:schemeClr val="bg1"/>
                </a:solidFill>
              </a:rPr>
              <a:t>Gestión</a:t>
            </a:r>
            <a:endParaRPr lang="es-ES" sz="2200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1" name="Picture 2" descr="C:\Users\ir012108bt\Downloads\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482" y="6128054"/>
            <a:ext cx="1305170" cy="51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F:\2013-2014\EHPF\Logo vertical EEPF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675" y="6042473"/>
            <a:ext cx="501683" cy="811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020" y="6026265"/>
            <a:ext cx="578844" cy="69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2" descr="C:\Users\ulegarreta\AppData\Local\Microsoft\Windows\Temporary Internet Files\Content.Outlook\OWXE7081\1  logo federacion ok 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250" y="6055637"/>
            <a:ext cx="535499" cy="79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ulegarreta\AppData\Local\Microsoft\Windows\Temporary Internet Files\Content.Outlook\OWXE7081\L6-mediano-fondo-blanco (2)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705" y="6037427"/>
            <a:ext cx="654713" cy="73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5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298</Words>
  <Application>Microsoft Office PowerPoint</Application>
  <PresentationFormat>Presentación en pantalla (4:3)</PresentationFormat>
  <Paragraphs>75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EUSKAL PILOTA FEDERAZIOEN ETA NER GROUP TALDEAREN ARTEKO HITZARMENA</vt:lpstr>
      <vt:lpstr>SPOT EEPF</vt:lpstr>
      <vt:lpstr>EUSKAL PILOTA FEDERAZIOEN ETA NER GROUP TALDEAREN ARTEKO HITZARMENA</vt:lpstr>
      <vt:lpstr>LAN ILDOAK Áreas de actuación</vt:lpstr>
      <vt:lpstr>EUSKAL PILOTAREN EZAGUTZA Difusión de la pelota vasca </vt:lpstr>
      <vt:lpstr>PILOTARIEN KAPTAZIOA Captación de pelotaris</vt:lpstr>
      <vt:lpstr>FORMAKUNTZA Formación</vt:lpstr>
      <vt:lpstr>TEKNOLOGIA BERRIAK Nuevas tecnologías</vt:lpstr>
      <vt:lpstr>ELKARTEEN INDARTZEA Fortalecimiento de clubes</vt:lpstr>
      <vt:lpstr>EMAKUMEA ETA PILOTA La mujer en la pelota</vt:lpstr>
      <vt:lpstr>Presentación de PowerPoint</vt:lpstr>
      <vt:lpstr>EUSKAL PILOTA FEDERAZIOEN ETA NER GROUP TALDEAREN ARTEKO HITZARMENA  Mila esker!!!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EUSKAL PILOTA FEDERAZIOEN ETA NER GROUP TALDEAREN ARTEKO HITZARMENA</dc:title>
  <dc:creator>ulegarreta</dc:creator>
  <cp:lastModifiedBy>ulegarreta</cp:lastModifiedBy>
  <cp:revision>34</cp:revision>
  <dcterms:created xsi:type="dcterms:W3CDTF">2016-04-13T09:23:17Z</dcterms:created>
  <dcterms:modified xsi:type="dcterms:W3CDTF">2016-04-15T09:52:21Z</dcterms:modified>
</cp:coreProperties>
</file>